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396" r:id="rId11"/>
    <p:sldId id="407" r:id="rId12"/>
    <p:sldId id="435" r:id="rId13"/>
    <p:sldId id="43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101" d="100"/>
          <a:sy n="101" d="100"/>
        </p:scale>
        <p:origin x="23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jpeg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3.emf"/><Relationship Id="rId10" Type="http://schemas.openxmlformats.org/officeDocument/2006/relationships/image" Target="../media/image30.emf"/><Relationship Id="rId4" Type="http://schemas.openxmlformats.org/officeDocument/2006/relationships/image" Target="../media/image24.jpeg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13" y="0"/>
            <a:ext cx="8605206" cy="6907873"/>
            <a:chOff x="34413" y="0"/>
            <a:chExt cx="8605206" cy="69078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3" y="0"/>
              <a:ext cx="8220075" cy="659928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23650" y="6538541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63916" y="6538541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3847" y="6538541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893516" y="6815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877717" y="233248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877717" y="396434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877717" y="556762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77940</TotalTime>
  <Words>395</Words>
  <Application>Microsoft Office PowerPoint</Application>
  <PresentationFormat>On-screen Show (4:3)</PresentationFormat>
  <Paragraphs>114</Paragraphs>
  <Slides>13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904</cp:revision>
  <dcterms:created xsi:type="dcterms:W3CDTF">2016-02-25T15:43:59Z</dcterms:created>
  <dcterms:modified xsi:type="dcterms:W3CDTF">2019-09-06T16:53:21Z</dcterms:modified>
</cp:coreProperties>
</file>